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50"/>
    <p:restoredTop sz="94628"/>
  </p:normalViewPr>
  <p:slideViewPr>
    <p:cSldViewPr snapToGrid="0" snapToObjects="1">
      <p:cViewPr varScale="1">
        <p:scale>
          <a:sx n="102" d="100"/>
          <a:sy n="102" d="100"/>
        </p:scale>
        <p:origin x="216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gif>
</file>

<file path=ppt/media/image3.gif>
</file>

<file path=ppt/media/image4.tif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745D-39D0-3C41-B178-CBCA762F5C7A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817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745D-39D0-3C41-B178-CBCA762F5C7A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434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745D-39D0-3C41-B178-CBCA762F5C7A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028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745D-39D0-3C41-B178-CBCA762F5C7A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960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745D-39D0-3C41-B178-CBCA762F5C7A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954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745D-39D0-3C41-B178-CBCA762F5C7A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538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745D-39D0-3C41-B178-CBCA762F5C7A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790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745D-39D0-3C41-B178-CBCA762F5C7A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29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745D-39D0-3C41-B178-CBCA762F5C7A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878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745D-39D0-3C41-B178-CBCA762F5C7A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75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745D-39D0-3C41-B178-CBCA762F5C7A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346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B4745D-39D0-3C41-B178-CBCA762F5C7A}" type="datetimeFigureOut">
              <a:rPr lang="en-US" smtClean="0"/>
              <a:t>11/20/17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868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4" Type="http://schemas.openxmlformats.org/officeDocument/2006/relationships/image" Target="../media/image4.tiff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801665" y="713984"/>
            <a:ext cx="10634597" cy="3933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617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" descr="quation M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4789" y="1703540"/>
            <a:ext cx="340042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quation M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438" y="2849018"/>
            <a:ext cx="2143125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4052" y="418577"/>
            <a:ext cx="4510414" cy="4510414"/>
          </a:xfrm>
          <a:prstGeom prst="rect">
            <a:avLst/>
          </a:prstGeom>
        </p:spPr>
      </p:pic>
      <p:pic>
        <p:nvPicPr>
          <p:cNvPr id="8" name="Content Placeholder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95"/>
          <a:stretch/>
        </p:blipFill>
        <p:spPr>
          <a:xfrm>
            <a:off x="6789107" y="591461"/>
            <a:ext cx="4793160" cy="524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63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2683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Forrest Kim</dc:creator>
  <cp:lastModifiedBy>Forrest Kim</cp:lastModifiedBy>
  <cp:revision>3</cp:revision>
  <dcterms:created xsi:type="dcterms:W3CDTF">2017-11-20T20:25:11Z</dcterms:created>
  <dcterms:modified xsi:type="dcterms:W3CDTF">2017-11-22T17:08:14Z</dcterms:modified>
</cp:coreProperties>
</file>

<file path=docProps/thumbnail.jpeg>
</file>